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6" r:id="rId2"/>
    <p:sldId id="258" r:id="rId3"/>
    <p:sldId id="265" r:id="rId4"/>
    <p:sldId id="266" r:id="rId5"/>
    <p:sldId id="259" r:id="rId6"/>
    <p:sldId id="260" r:id="rId7"/>
    <p:sldId id="261" r:id="rId8"/>
    <p:sldId id="267" r:id="rId9"/>
    <p:sldId id="268" r:id="rId10"/>
    <p:sldId id="269" r:id="rId11"/>
    <p:sldId id="270" r:id="rId12"/>
    <p:sldId id="271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7" y="4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AT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/>
              <a:t>Textmasterformat bearbeiten</a:t>
            </a:r>
          </a:p>
          <a:p>
            <a:pPr lvl="1" eaLnBrk="1" latinLnBrk="0" hangingPunct="1"/>
            <a:r>
              <a:rPr kumimoji="0" lang="de-DE"/>
              <a:t>Zweite Ebene</a:t>
            </a:r>
          </a:p>
          <a:p>
            <a:pPr lvl="2" eaLnBrk="1" latinLnBrk="0" hangingPunct="1"/>
            <a:r>
              <a:rPr kumimoji="0" lang="de-DE"/>
              <a:t>Dritte Ebene</a:t>
            </a:r>
          </a:p>
          <a:p>
            <a:pPr lvl="3" eaLnBrk="1" latinLnBrk="0" hangingPunct="1"/>
            <a:r>
              <a:rPr kumimoji="0" lang="de-DE"/>
              <a:t>Vierte Ebene</a:t>
            </a:r>
          </a:p>
          <a:p>
            <a:pPr lvl="4" eaLnBrk="1" latinLnBrk="0" hangingPunct="1"/>
            <a:r>
              <a:rPr kumimoji="0" lang="de-DE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CE610DB-D1C0-439D-AA07-829136FEC26F}" type="datetimeFigureOut">
              <a:rPr lang="de-AT" smtClean="0"/>
              <a:t>26.09.2018</a:t>
            </a:fld>
            <a:endParaRPr lang="de-AT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AT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732CCCA-C28E-4DE6-96D2-E3B3735139D1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3400" y="1340768"/>
            <a:ext cx="7851648" cy="3240360"/>
          </a:xfrm>
        </p:spPr>
        <p:txBody>
          <a:bodyPr>
            <a:normAutofit fontScale="90000"/>
          </a:bodyPr>
          <a:lstStyle/>
          <a:p>
            <a:pPr algn="ctr"/>
            <a:r>
              <a:rPr lang="de-DE" sz="5400" b="1" dirty="0">
                <a:solidFill>
                  <a:schemeClr val="accent1">
                    <a:lumMod val="50000"/>
                  </a:schemeClr>
                </a:solidFill>
              </a:rPr>
              <a:t>Mögliche stationäre akutpsychiatrische Betreuung von Lebensgemeinschaften</a:t>
            </a:r>
            <a:endParaRPr lang="de-AT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0" y="4581128"/>
            <a:ext cx="7772400" cy="576064"/>
          </a:xfrm>
        </p:spPr>
        <p:txBody>
          <a:bodyPr>
            <a:normAutofit/>
          </a:bodyPr>
          <a:lstStyle/>
          <a:p>
            <a:pPr algn="ctr"/>
            <a:r>
              <a:rPr lang="de-AT" sz="2000" dirty="0"/>
              <a:t>Desiree Berger &amp; Simon Brussmann</a:t>
            </a:r>
          </a:p>
        </p:txBody>
      </p:sp>
    </p:spTree>
    <p:extLst>
      <p:ext uri="{BB962C8B-B14F-4D97-AF65-F5344CB8AC3E}">
        <p14:creationId xmlns:p14="http://schemas.microsoft.com/office/powerpoint/2010/main" val="1363372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CFDE5F65-FA79-47EA-B5AD-535696257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/>
          </a:p>
          <a:p>
            <a:r>
              <a:rPr lang="de-AT" dirty="0"/>
              <a:t>Doppelzimmer auf Station 1</a:t>
            </a:r>
          </a:p>
          <a:p>
            <a:endParaRPr lang="de-AT" dirty="0"/>
          </a:p>
          <a:p>
            <a:r>
              <a:rPr lang="de-AT" dirty="0"/>
              <a:t>Liebevoller Umgang miteinander</a:t>
            </a:r>
          </a:p>
          <a:p>
            <a:endParaRPr lang="de-AT" dirty="0"/>
          </a:p>
          <a:p>
            <a:r>
              <a:rPr lang="de-AT" dirty="0"/>
              <a:t>Weiterhin herausforderndes Verhalten des Mannes auf Grund von Grunderkrankung</a:t>
            </a:r>
          </a:p>
          <a:p>
            <a:endParaRPr lang="de-AT" dirty="0"/>
          </a:p>
          <a:p>
            <a:r>
              <a:rPr lang="de-AT" dirty="0"/>
              <a:t>Beruhigender Einfluss der Gattin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BEFBA6-57CF-4338-9105-220C8A177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Entscheidung für die Zusammenlegung</a:t>
            </a:r>
          </a:p>
        </p:txBody>
      </p:sp>
    </p:spTree>
    <p:extLst>
      <p:ext uri="{BB962C8B-B14F-4D97-AF65-F5344CB8AC3E}">
        <p14:creationId xmlns:p14="http://schemas.microsoft.com/office/powerpoint/2010/main" val="1749444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C6E8841B-BE66-4E59-8C4F-F01808B0A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Nächtliche Trennung in ein anderes Zimmer wegen Unruhe des Gatten</a:t>
            </a:r>
          </a:p>
          <a:p>
            <a:endParaRPr lang="de-AT" dirty="0"/>
          </a:p>
          <a:p>
            <a:r>
              <a:rPr lang="de-AT" dirty="0"/>
              <a:t>Stabilisierung beider Patienten</a:t>
            </a:r>
          </a:p>
          <a:p>
            <a:endParaRPr lang="de-AT" dirty="0"/>
          </a:p>
          <a:p>
            <a:r>
              <a:rPr lang="de-AT" dirty="0"/>
              <a:t>Fortführung der onkologischen Therapie</a:t>
            </a:r>
          </a:p>
          <a:p>
            <a:endParaRPr lang="de-AT" dirty="0"/>
          </a:p>
          <a:p>
            <a:r>
              <a:rPr lang="de-AT" dirty="0"/>
              <a:t>Entlassung nach Hause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DA91EA4-0F57-455A-8B9C-6D65EF209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/>
              <a:t>Weiterer Verlauf</a:t>
            </a:r>
          </a:p>
        </p:txBody>
      </p:sp>
    </p:spTree>
    <p:extLst>
      <p:ext uri="{BB962C8B-B14F-4D97-AF65-F5344CB8AC3E}">
        <p14:creationId xmlns:p14="http://schemas.microsoft.com/office/powerpoint/2010/main" val="2203713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D2466C6-3C47-4421-93BB-A13EBF2E3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Gattin Tageszentrum</a:t>
            </a:r>
          </a:p>
          <a:p>
            <a:endParaRPr lang="de-AT" dirty="0"/>
          </a:p>
          <a:p>
            <a:r>
              <a:rPr lang="de-AT" dirty="0"/>
              <a:t>Besuche von Gatten auf der Station</a:t>
            </a:r>
          </a:p>
          <a:p>
            <a:endParaRPr lang="de-AT" dirty="0"/>
          </a:p>
          <a:p>
            <a:r>
              <a:rPr lang="de-AT" dirty="0"/>
              <a:t>Kurze Aufnahmen der Gattin während Chemotherapie</a:t>
            </a:r>
          </a:p>
          <a:p>
            <a:endParaRPr lang="de-AT" dirty="0"/>
          </a:p>
          <a:p>
            <a:r>
              <a:rPr lang="de-AT" dirty="0"/>
              <a:t>Vertrauensverhältnis</a:t>
            </a:r>
          </a:p>
          <a:p>
            <a:endParaRPr lang="de-AT" dirty="0"/>
          </a:p>
          <a:p>
            <a:endParaRPr lang="de-AT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81D3E9E-D0D2-46F6-AC0E-FFADAC58E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Nachbetreuung</a:t>
            </a:r>
          </a:p>
        </p:txBody>
      </p:sp>
    </p:spTree>
    <p:extLst>
      <p:ext uri="{BB962C8B-B14F-4D97-AF65-F5344CB8AC3E}">
        <p14:creationId xmlns:p14="http://schemas.microsoft.com/office/powerpoint/2010/main" val="4054127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Rückblick auf die Betreuungssituation</a:t>
            </a:r>
          </a:p>
          <a:p>
            <a:endParaRPr lang="de-DE" dirty="0"/>
          </a:p>
          <a:p>
            <a:r>
              <a:rPr lang="de-DE" dirty="0"/>
              <a:t>Herausforderungen</a:t>
            </a:r>
          </a:p>
          <a:p>
            <a:endParaRPr lang="de-DE" dirty="0"/>
          </a:p>
          <a:p>
            <a:r>
              <a:rPr lang="de-DE" dirty="0"/>
              <a:t>Beziehungsarbeit</a:t>
            </a:r>
          </a:p>
          <a:p>
            <a:endParaRPr lang="de-DE" dirty="0"/>
          </a:p>
          <a:p>
            <a:r>
              <a:rPr lang="de-DE" dirty="0"/>
              <a:t>vertrauensfördernde Maßnahmen</a:t>
            </a:r>
            <a:endParaRPr lang="de-AT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Resümee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5472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  <a:p>
            <a:r>
              <a:rPr lang="de-DE"/>
              <a:t>Menschen </a:t>
            </a:r>
            <a:r>
              <a:rPr lang="de-DE" dirty="0"/>
              <a:t>sowie deren Beziehung als Ganzes wahrzunehmen </a:t>
            </a:r>
          </a:p>
          <a:p>
            <a:endParaRPr lang="de-DE" dirty="0"/>
          </a:p>
          <a:p>
            <a:r>
              <a:rPr lang="de-DE" dirty="0"/>
              <a:t>Gewohnte Regeln und Strukturen hinterfragen</a:t>
            </a:r>
            <a:endParaRPr lang="de-AT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Lernziele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935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48680"/>
            <a:ext cx="7324419" cy="5688632"/>
          </a:xfr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56802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Zuteilung von psychiatrischen PatientInnen lt. Zuständigkeit</a:t>
            </a:r>
          </a:p>
          <a:p>
            <a:endParaRPr lang="de-DE" dirty="0"/>
          </a:p>
          <a:p>
            <a:r>
              <a:rPr lang="de-DE" dirty="0"/>
              <a:t>getrennte Aufnahme von verwandten PatientInnen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AT" dirty="0"/>
              <a:t>Übliches Vorgehen bei Aufnahme</a:t>
            </a:r>
          </a:p>
        </p:txBody>
      </p:sp>
    </p:spTree>
    <p:extLst>
      <p:ext uri="{BB962C8B-B14F-4D97-AF65-F5344CB8AC3E}">
        <p14:creationId xmlns:p14="http://schemas.microsoft.com/office/powerpoint/2010/main" val="200087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96AB9E0E-91C6-4CC2-8D3C-480286193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/>
          </a:p>
          <a:p>
            <a:r>
              <a:rPr lang="de-AT" dirty="0"/>
              <a:t>2017 getrennte Aufnahme eines Ehepaars</a:t>
            </a:r>
          </a:p>
          <a:p>
            <a:endParaRPr lang="de-AT" dirty="0"/>
          </a:p>
          <a:p>
            <a:r>
              <a:rPr lang="de-AT" dirty="0"/>
              <a:t>Probleme durch getrennte Stationen</a:t>
            </a:r>
          </a:p>
          <a:p>
            <a:endParaRPr lang="de-AT" dirty="0"/>
          </a:p>
          <a:p>
            <a:r>
              <a:rPr lang="de-AT" dirty="0"/>
              <a:t>Zusammenlegung auf eine Station</a:t>
            </a:r>
          </a:p>
          <a:p>
            <a:endParaRPr lang="de-AT" dirty="0"/>
          </a:p>
          <a:p>
            <a:endParaRPr lang="de-AT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10BB715-32D8-413F-9CDF-697193A56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Anlassfall</a:t>
            </a:r>
          </a:p>
        </p:txBody>
      </p:sp>
    </p:spTree>
    <p:extLst>
      <p:ext uri="{BB962C8B-B14F-4D97-AF65-F5344CB8AC3E}">
        <p14:creationId xmlns:p14="http://schemas.microsoft.com/office/powerpoint/2010/main" val="952325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43C77519-C8C3-4C1D-91AA-3B5BF1511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/>
          </a:p>
          <a:p>
            <a:endParaRPr lang="de-AT" dirty="0"/>
          </a:p>
          <a:p>
            <a:r>
              <a:rPr lang="de-AT" dirty="0"/>
              <a:t>Gemeinsame Bewältigung von Krisen im häuslichen Setting</a:t>
            </a:r>
          </a:p>
          <a:p>
            <a:endParaRPr lang="de-AT" dirty="0"/>
          </a:p>
          <a:p>
            <a:r>
              <a:rPr lang="de-AT" dirty="0"/>
              <a:t>Ein Stück Normalität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DB412A0-E443-49B1-9FB1-A8D108E06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Hintergrund:</a:t>
            </a:r>
          </a:p>
        </p:txBody>
      </p:sp>
    </p:spTree>
    <p:extLst>
      <p:ext uri="{BB962C8B-B14F-4D97-AF65-F5344CB8AC3E}">
        <p14:creationId xmlns:p14="http://schemas.microsoft.com/office/powerpoint/2010/main" val="1390878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Ist eine Trennung von verwandten PatientInnen therapeutisch sinnvoll?</a:t>
            </a:r>
          </a:p>
          <a:p>
            <a:endParaRPr lang="de-DE" dirty="0"/>
          </a:p>
          <a:p>
            <a:r>
              <a:rPr lang="de-DE" dirty="0"/>
              <a:t>Kann dadurch eine bestmögliche Versorgung gewährleistet werden?</a:t>
            </a:r>
            <a:endParaRPr lang="de-AT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Fragestellung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5731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de-DE" dirty="0"/>
          </a:p>
          <a:p>
            <a:r>
              <a:rPr lang="de-DE" dirty="0"/>
              <a:t>Höhere Lebensqualität der PatientInnen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Beziehungsaufbau</a:t>
            </a:r>
          </a:p>
          <a:p>
            <a:pPr marL="109728" indent="0">
              <a:buNone/>
            </a:pPr>
            <a:endParaRPr lang="de-DE" dirty="0"/>
          </a:p>
          <a:p>
            <a:pPr marL="109728" indent="0">
              <a:buNone/>
            </a:pPr>
            <a:endParaRPr lang="de-DE" dirty="0"/>
          </a:p>
          <a:p>
            <a:r>
              <a:rPr lang="de-DE" dirty="0"/>
              <a:t>Erhöhung der Kompetenzen und Fähigkeiten der Pflegenden</a:t>
            </a:r>
          </a:p>
          <a:p>
            <a:endParaRPr lang="de-DE" dirty="0"/>
          </a:p>
          <a:p>
            <a:endParaRPr lang="de-AT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Ziele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95307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Aufnahme eines Ehepaars in der Abteilung</a:t>
            </a:r>
          </a:p>
          <a:p>
            <a:endParaRPr lang="de-DE" dirty="0"/>
          </a:p>
          <a:p>
            <a:r>
              <a:rPr lang="de-DE" dirty="0"/>
              <a:t>Frau: schizoaffektive Störung </a:t>
            </a:r>
            <a:r>
              <a:rPr lang="de-DE" dirty="0">
                <a:sym typeface="Wingdings" panose="05000000000000000000" pitchFamily="2" charset="2"/>
              </a:rPr>
              <a:t> manisch</a:t>
            </a:r>
          </a:p>
          <a:p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Mann: bipolare Störung  manisch, </a:t>
            </a:r>
            <a:r>
              <a:rPr lang="de-DE" dirty="0" err="1">
                <a:sym typeface="Wingdings" panose="05000000000000000000" pitchFamily="2" charset="2"/>
              </a:rPr>
              <a:t>Kebsdiagnose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Beschreibung der Fallsituation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08496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12F2D89-5F60-4A42-B688-08CC50FDA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/>
          </a:p>
          <a:p>
            <a:r>
              <a:rPr lang="de-AT" dirty="0"/>
              <a:t>Frau: agitiert, logorrhoisch, verbal nicht </a:t>
            </a:r>
            <a:r>
              <a:rPr lang="de-AT" dirty="0" err="1"/>
              <a:t>ererreichbar</a:t>
            </a:r>
            <a:r>
              <a:rPr lang="de-AT" dirty="0"/>
              <a:t>, distanzlos, bedrohlich</a:t>
            </a:r>
          </a:p>
          <a:p>
            <a:endParaRPr lang="de-AT" dirty="0"/>
          </a:p>
          <a:p>
            <a:r>
              <a:rPr lang="de-AT" dirty="0"/>
              <a:t>Mann: gesperrt, angespannt, verbal nicht erreichbar</a:t>
            </a:r>
          </a:p>
          <a:p>
            <a:endParaRPr lang="de-AT" dirty="0"/>
          </a:p>
          <a:p>
            <a:r>
              <a:rPr lang="de-AT" dirty="0"/>
              <a:t>AOEV auf unterschiedlichen Stationen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529C6DD-47A8-429B-9F66-983690865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Aufnahmesituation</a:t>
            </a:r>
          </a:p>
        </p:txBody>
      </p:sp>
    </p:spTree>
    <p:extLst>
      <p:ext uri="{BB962C8B-B14F-4D97-AF65-F5344CB8AC3E}">
        <p14:creationId xmlns:p14="http://schemas.microsoft.com/office/powerpoint/2010/main" val="2420819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2870BB0-4517-43D5-BEA4-8FEA42F1D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Frau: gut kontaktierbar, formale und inhaltliche Denkstörung, fraglich halluzinierend, keine Aggression</a:t>
            </a:r>
          </a:p>
          <a:p>
            <a:endParaRPr lang="de-AT" dirty="0"/>
          </a:p>
          <a:p>
            <a:r>
              <a:rPr lang="de-AT" dirty="0"/>
              <a:t>Mann: herausforderndes Verhalten, verbal und tätlich aggressiv</a:t>
            </a:r>
          </a:p>
          <a:p>
            <a:endParaRPr lang="de-AT" dirty="0"/>
          </a:p>
          <a:p>
            <a:r>
              <a:rPr lang="de-AT" dirty="0"/>
              <a:t>Beide äußern den Wunsch den anderen Partner zu sehen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3AD9925-C26E-403D-8823-44CF5309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Verlauf der ersten Tage</a:t>
            </a:r>
          </a:p>
        </p:txBody>
      </p:sp>
    </p:spTree>
    <p:extLst>
      <p:ext uri="{BB962C8B-B14F-4D97-AF65-F5344CB8AC3E}">
        <p14:creationId xmlns:p14="http://schemas.microsoft.com/office/powerpoint/2010/main" val="5828169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255</Words>
  <Application>Microsoft Office PowerPoint</Application>
  <PresentationFormat>Bildschirmpräsentation (4:3)</PresentationFormat>
  <Paragraphs>96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1" baseType="lpstr">
      <vt:lpstr>Lucida Sans Unicode</vt:lpstr>
      <vt:lpstr>Verdana</vt:lpstr>
      <vt:lpstr>Wingdings</vt:lpstr>
      <vt:lpstr>Wingdings 2</vt:lpstr>
      <vt:lpstr>Wingdings 3</vt:lpstr>
      <vt:lpstr>Deimos</vt:lpstr>
      <vt:lpstr>Mögliche stationäre akutpsychiatrische Betreuung von Lebensgemeinschaften</vt:lpstr>
      <vt:lpstr>Übliches Vorgehen bei Aufnahme</vt:lpstr>
      <vt:lpstr>Anlassfall</vt:lpstr>
      <vt:lpstr>Hintergrund:</vt:lpstr>
      <vt:lpstr>Fragestellung</vt:lpstr>
      <vt:lpstr>Ziele</vt:lpstr>
      <vt:lpstr>Beschreibung der Fallsituation</vt:lpstr>
      <vt:lpstr>Aufnahmesituation</vt:lpstr>
      <vt:lpstr>Verlauf der ersten Tage</vt:lpstr>
      <vt:lpstr>Entscheidung für die Zusammenlegung</vt:lpstr>
      <vt:lpstr>Weiterer Verlauf</vt:lpstr>
      <vt:lpstr>Nachbetreuung</vt:lpstr>
      <vt:lpstr>Resümee</vt:lpstr>
      <vt:lpstr>Lernziele</vt:lpstr>
      <vt:lpstr>PowerPoint-Präsentation</vt:lpstr>
    </vt:vector>
  </TitlesOfParts>
  <Company>KAV-IT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Mögliche stationäre akutpsychiatrische Betreuung von Lebensgemeinschaften</dc:title>
  <dc:creator>Berger Desiree</dc:creator>
  <cp:lastModifiedBy>Simon Brussmann</cp:lastModifiedBy>
  <cp:revision>26</cp:revision>
  <dcterms:created xsi:type="dcterms:W3CDTF">2018-09-12T11:14:45Z</dcterms:created>
  <dcterms:modified xsi:type="dcterms:W3CDTF">2018-09-26T12:13:03Z</dcterms:modified>
</cp:coreProperties>
</file>